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.jpeg" ContentType="image/jpeg"/>
  <Override PartName="/ppt/media/image2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97A05D0B-B531-45A6-98B8-A6151EE889B8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1033200" y="822960"/>
            <a:ext cx="3996000" cy="577512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5943600" y="1005840"/>
            <a:ext cx="34747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Haridus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Ainus püsivus - muutused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TextShape 2"/>
          <p:cNvSpPr txBox="1"/>
          <p:nvPr/>
        </p:nvSpPr>
        <p:spPr>
          <a:xfrm>
            <a:off x="5943600" y="2743200"/>
            <a:ext cx="3931920" cy="1097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20. Mõte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Elu – pole mõttesünnitatud lugu.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TextShape 3"/>
          <p:cNvSpPr txBox="1"/>
          <p:nvPr/>
        </p:nvSpPr>
        <p:spPr>
          <a:xfrm>
            <a:off x="5919480" y="4137120"/>
            <a:ext cx="19180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21. Meditatsioon.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Lihtsalt vaadelge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4"/>
          <p:cNvSpPr txBox="1"/>
          <p:nvPr/>
        </p:nvSpPr>
        <p:spPr>
          <a:xfrm>
            <a:off x="6492240" y="6492240"/>
            <a:ext cx="19911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28.jaanuaril.2020.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67320" y="1549440"/>
            <a:ext cx="9625320" cy="4520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547200" y="887760"/>
            <a:ext cx="9532800" cy="478152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1079280" y="6011640"/>
            <a:ext cx="7607520" cy="937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274320" y="400680"/>
            <a:ext cx="9491760" cy="536004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457200" y="6302520"/>
            <a:ext cx="9052560" cy="55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307080" y="848520"/>
            <a:ext cx="9202680" cy="527796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365760" y="6466680"/>
            <a:ext cx="9351000" cy="574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456840" y="1468440"/>
            <a:ext cx="9071640" cy="467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 rot="21557400">
            <a:off x="-596880" y="367200"/>
            <a:ext cx="9783000" cy="697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-4680" y="1519200"/>
            <a:ext cx="10079640" cy="4581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924120" y="618120"/>
            <a:ext cx="7143480" cy="5908680"/>
          </a:xfrm>
          <a:prstGeom prst="rect">
            <a:avLst/>
          </a:prstGeom>
          <a:ln>
            <a:noFill/>
          </a:ln>
        </p:spPr>
      </p:pic>
      <p:sp>
        <p:nvSpPr>
          <p:cNvPr id="56" name="TextShape 1"/>
          <p:cNvSpPr txBox="1"/>
          <p:nvPr/>
        </p:nvSpPr>
        <p:spPr>
          <a:xfrm>
            <a:off x="822960" y="6583680"/>
            <a:ext cx="6976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Esmane ja sekundaarne modelleeriv süsteem (J. Lotmani kohaselt)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Application>LibreOffice/5.1.4.2$Linux_X86_64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2020-01-28T15:48:37Z</dcterms:created>
  <dc:creator/>
  <dc:description/>
  <dc:language>en-US</dc:language>
  <cp:lastModifiedBy/>
  <dcterms:modified xsi:type="dcterms:W3CDTF">2020-01-28T19:08:36Z</dcterms:modified>
  <cp:revision>8</cp:revision>
  <dc:subject/>
  <dc:title/>
</cp:coreProperties>
</file>