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5205B-E903-46CA-AAD0-92EFA221F7CD}" type="datetimeFigureOut">
              <a:rPr lang="et-EE" smtClean="0"/>
              <a:t>15.11.2009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2957E-3549-4243-8AF0-B28DED9170E7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100" y="3071810"/>
            <a:ext cx="738375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образование личности в кризисе</a:t>
            </a:r>
          </a:p>
          <a:p>
            <a:endParaRPr lang="ru-RU" sz="4000" dirty="0"/>
          </a:p>
          <a:p>
            <a:pPr algn="ctr"/>
            <a:r>
              <a:rPr lang="ru-RU" sz="4000" dirty="0" smtClean="0"/>
              <a:t>15.11.2009 г.</a:t>
            </a:r>
          </a:p>
          <a:p>
            <a:pPr algn="ctr"/>
            <a:r>
              <a:rPr lang="ru-RU" sz="4000" dirty="0" smtClean="0"/>
              <a:t>Тарту</a:t>
            </a:r>
            <a:endParaRPr lang="et-EE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214422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нормальное явление в развитии и социализации</a:t>
            </a:r>
          </a:p>
          <a:p>
            <a:pPr>
              <a:buFont typeface="Arial" pitchFamily="34" charset="0"/>
              <a:buChar char="•"/>
            </a:pPr>
            <a:endParaRPr lang="ru-RU" sz="4000" dirty="0" smtClean="0"/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переоделевают путем пересамоопределения, учитывая изменения в среде</a:t>
            </a:r>
            <a:endParaRPr lang="et-EE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714612" y="214290"/>
            <a:ext cx="2165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кризис </a:t>
            </a:r>
            <a:endParaRPr lang="et-EE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71472" y="1428736"/>
          <a:ext cx="8221450" cy="3214710"/>
        </p:xfrm>
        <a:graphic>
          <a:graphicData uri="http://schemas.openxmlformats.org/presentationml/2006/ole">
            <p:oleObj spid="_x0000_s1025" r:id="rId3" imgW="10314206" imgH="4025086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000240"/>
            <a:ext cx="87868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оптимизм в отношении к кризису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надежда, что кризис разрешается сам собой</a:t>
            </a:r>
            <a:endParaRPr lang="et-EE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071802" y="285728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проблема</a:t>
            </a:r>
            <a:endParaRPr lang="et-EE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857232"/>
            <a:ext cx="8858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когда в состоянии кризиса (вне своего функционального места) много людей одновременно.</a:t>
            </a:r>
          </a:p>
          <a:p>
            <a:r>
              <a:rPr lang="ru-RU" sz="4000" dirty="0" smtClean="0"/>
              <a:t>В такой ситуации трудно самоопределиться</a:t>
            </a:r>
          </a:p>
          <a:p>
            <a:endParaRPr lang="ru-RU" sz="4000" dirty="0" smtClean="0"/>
          </a:p>
          <a:p>
            <a:r>
              <a:rPr lang="ru-RU" sz="4000" dirty="0" smtClean="0"/>
              <a:t>надо иметь критическую массу людей, чтобы выидти из кризисного состояния  на качественно новый уровень</a:t>
            </a:r>
            <a:endParaRPr lang="et-EE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42852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кризис в обществе</a:t>
            </a:r>
            <a:endParaRPr lang="et-EE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428596" y="785794"/>
          <a:ext cx="8358850" cy="4929222"/>
        </p:xfrm>
        <a:graphic>
          <a:graphicData uri="http://schemas.openxmlformats.org/presentationml/2006/ole">
            <p:oleObj spid="_x0000_s19457" r:id="rId3" imgW="9226987" imgH="5442347" progId="Visio.Drawing.11">
              <p:embed/>
            </p:oleObj>
          </a:graphicData>
        </a:graphic>
      </p:graphicFrame>
      <p:sp>
        <p:nvSpPr>
          <p:cNvPr id="4" name="Oval 3"/>
          <p:cNvSpPr/>
          <p:nvPr/>
        </p:nvSpPr>
        <p:spPr>
          <a:xfrm>
            <a:off x="4643438" y="3071810"/>
            <a:ext cx="500066" cy="35719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2867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dirty="0" smtClean="0"/>
              <a:t>социализирующийся субъект учит к социализированию ему соприкасающихся</a:t>
            </a:r>
          </a:p>
          <a:p>
            <a:pPr>
              <a:buFont typeface="Arial" pitchFamily="34" charset="0"/>
              <a:buChar char="•"/>
            </a:pPr>
            <a:endParaRPr lang="ru-RU" sz="4000" dirty="0" smtClean="0"/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цель - причастие, а не служение государству (государю)</a:t>
            </a:r>
            <a:endParaRPr lang="et-EE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285984" y="142852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социализация</a:t>
            </a:r>
            <a:endParaRPr lang="et-EE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92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Visio.Drawing.11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Valdo</dc:creator>
  <cp:lastModifiedBy>Valdo</cp:lastModifiedBy>
  <cp:revision>5</cp:revision>
  <dcterms:created xsi:type="dcterms:W3CDTF">2009-11-15T07:32:15Z</dcterms:created>
  <dcterms:modified xsi:type="dcterms:W3CDTF">2009-11-15T07:54:03Z</dcterms:modified>
</cp:coreProperties>
</file>