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Kynõlamiseusust 11.08.2019.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1005840" y="1769040"/>
            <a:ext cx="8229240" cy="522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86760" y="259560"/>
            <a:ext cx="10079280" cy="712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63720" y="274320"/>
            <a:ext cx="10079280" cy="708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100440" y="259920"/>
            <a:ext cx="10080360" cy="712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0" y="121320"/>
            <a:ext cx="9893160" cy="755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64080" y="192960"/>
            <a:ext cx="10079280" cy="712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184680" y="1335600"/>
            <a:ext cx="9690480" cy="544500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2971080" y="822960"/>
            <a:ext cx="2423520" cy="51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Äiju õnnõring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LibreOffice/5.1.4.2$Linux_X86_64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2019-08-13T16:09:19Z</dcterms:created>
  <dc:creator/>
  <dc:description/>
  <dc:language>en-US</dc:language>
  <cp:lastModifiedBy/>
  <dcterms:modified xsi:type="dcterms:W3CDTF">2019-08-14T10:06:47Z</dcterms:modified>
  <cp:revision>2</cp:revision>
  <dc:subject/>
  <dc:title/>
</cp:coreProperties>
</file>